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E7B"/>
    <a:srgbClr val="94C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0" y="-2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7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3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6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4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0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0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7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9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12695-1491-4742-B21E-C77FA26C4582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4403-030C-464B-B7AF-C29347D45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9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35859"/>
            <a:ext cx="7010400" cy="91798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3229719"/>
            <a:ext cx="60198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Sunshine County is part of California’s Mental Health Movement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94C9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Mind Matters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Join us at one of the upcoming events! </a:t>
            </a: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Monday, October 3 at 12 p.m.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Mental Health Walk at Sunshine Park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Wednesday, October 5 at 6 p.m.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Q&amp;A with Mental Health Expert at Civic Auditorium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Friday, October 7 at 6 p.m.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Tree Ribbon Ceremony at Mayor’s Plaza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57200" y="8192155"/>
            <a:ext cx="1371600" cy="799445"/>
          </a:xfrm>
          <a:prstGeom prst="ellipse">
            <a:avLst/>
          </a:prstGeom>
          <a:solidFill>
            <a:srgbClr val="646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County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5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 Guerrero</dc:creator>
  <cp:lastModifiedBy>Rosa Guerrero</cp:lastModifiedBy>
  <cp:revision>12</cp:revision>
  <dcterms:created xsi:type="dcterms:W3CDTF">2016-08-11T18:03:02Z</dcterms:created>
  <dcterms:modified xsi:type="dcterms:W3CDTF">2016-09-01T16:08:08Z</dcterms:modified>
</cp:coreProperties>
</file>