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5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CD29D-E659-43E7-A40C-8E4E120476E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0AC91-7141-46D0-89C6-71B424D3B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7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0AC91-7141-46D0-89C6-71B424D3BE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6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4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2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9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3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9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6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451C-7864-48AE-A85B-01D2240D400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CF7B-2EDA-4AFD-A5A2-A76DB1B2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0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8750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4140637"/>
            <a:ext cx="3429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JOIN US AT SUNSHINE COUNTY’S</a:t>
            </a:r>
          </a:p>
          <a:p>
            <a:pPr algn="ctr"/>
            <a:r>
              <a:rPr lang="en-US" b="1" dirty="0" smtClean="0"/>
              <a:t> 2016 COMMUNITY HEALTH FAIR</a:t>
            </a:r>
            <a:endParaRPr lang="en-US" b="1" dirty="0"/>
          </a:p>
          <a:p>
            <a:pPr algn="ctr"/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Saturday, October 8, 2016</a:t>
            </a:r>
          </a:p>
          <a:p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12 – 4 </a:t>
            </a:r>
            <a:r>
              <a:rPr lang="en-US" sz="1600" b="1" dirty="0"/>
              <a:t>p</a:t>
            </a:r>
            <a:r>
              <a:rPr lang="en-US" sz="1600" b="1" dirty="0" smtClean="0"/>
              <a:t>.m.</a:t>
            </a:r>
          </a:p>
          <a:p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123 Sunshine Drive</a:t>
            </a:r>
          </a:p>
          <a:p>
            <a:r>
              <a:rPr lang="en-US" sz="1600" b="1" dirty="0" smtClean="0"/>
              <a:t>       Sunshine County, CA 11111</a:t>
            </a:r>
          </a:p>
          <a:p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Food, games, prizes for the entire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Free Admission</a:t>
            </a:r>
          </a:p>
        </p:txBody>
      </p:sp>
      <p:sp>
        <p:nvSpPr>
          <p:cNvPr id="8" name="Oval 7"/>
          <p:cNvSpPr/>
          <p:nvPr/>
        </p:nvSpPr>
        <p:spPr>
          <a:xfrm>
            <a:off x="609600" y="7772400"/>
            <a:ext cx="1600200" cy="914400"/>
          </a:xfrm>
          <a:prstGeom prst="ellipse">
            <a:avLst/>
          </a:prstGeom>
          <a:solidFill>
            <a:srgbClr val="646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 County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7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Guerrero</dc:creator>
  <cp:lastModifiedBy>Rosa Guerrero</cp:lastModifiedBy>
  <cp:revision>8</cp:revision>
  <dcterms:created xsi:type="dcterms:W3CDTF">2016-08-10T18:58:02Z</dcterms:created>
  <dcterms:modified xsi:type="dcterms:W3CDTF">2016-09-01T16:09:14Z</dcterms:modified>
</cp:coreProperties>
</file>