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6E7B"/>
    <a:srgbClr val="E47B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86" y="-3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6360-D164-4F9D-A872-A3171FC985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F738-0F06-4856-9382-9E7ECCA59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64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6360-D164-4F9D-A872-A3171FC985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F738-0F06-4856-9382-9E7ECCA59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666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6360-D164-4F9D-A872-A3171FC985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F738-0F06-4856-9382-9E7ECCA59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9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6360-D164-4F9D-A872-A3171FC985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F738-0F06-4856-9382-9E7ECCA59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89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6360-D164-4F9D-A872-A3171FC985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F738-0F06-4856-9382-9E7ECCA59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38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6360-D164-4F9D-A872-A3171FC985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F738-0F06-4856-9382-9E7ECCA59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531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6360-D164-4F9D-A872-A3171FC985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F738-0F06-4856-9382-9E7ECCA59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167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6360-D164-4F9D-A872-A3171FC985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F738-0F06-4856-9382-9E7ECCA59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35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6360-D164-4F9D-A872-A3171FC985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F738-0F06-4856-9382-9E7ECCA59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90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6360-D164-4F9D-A872-A3171FC985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F738-0F06-4856-9382-9E7ECCA59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58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156360-D164-4F9D-A872-A3171FC985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FF738-0F06-4856-9382-9E7ECCA59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7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156360-D164-4F9D-A872-A3171FC98574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FF738-0F06-4856-9382-9E7ECCA597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4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400" y="0"/>
            <a:ext cx="7010400" cy="9296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33400" y="671578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E47B2F"/>
                </a:solidFill>
              </a:rPr>
              <a:t>Customizable Box</a:t>
            </a:r>
            <a:endParaRPr lang="en-US" sz="2800" b="1" dirty="0">
              <a:solidFill>
                <a:srgbClr val="E47B2F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57200" y="8153400"/>
            <a:ext cx="1524000" cy="914400"/>
          </a:xfrm>
          <a:prstGeom prst="ellipse">
            <a:avLst/>
          </a:prstGeom>
          <a:solidFill>
            <a:srgbClr val="646E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COUNTY LOGO HERE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155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 Guerrero</dc:creator>
  <cp:lastModifiedBy>Rosa Guerrero</cp:lastModifiedBy>
  <cp:revision>6</cp:revision>
  <dcterms:created xsi:type="dcterms:W3CDTF">2016-08-11T19:06:42Z</dcterms:created>
  <dcterms:modified xsi:type="dcterms:W3CDTF">2016-09-01T16:11:19Z</dcterms:modified>
</cp:coreProperties>
</file>